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8887-57D4-46F3-A23D-C289069FF6DD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FC7A0-E015-45F9-BB31-E978C1A77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67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D8887-57D4-46F3-A23D-C289069FF6DD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C7A0-E015-45F9-BB31-E978C1A77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24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7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1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858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Preside</dc:creator>
  <cp:lastModifiedBy>Preside</cp:lastModifiedBy>
  <cp:revision>1</cp:revision>
  <dcterms:created xsi:type="dcterms:W3CDTF">2019-02-12T17:01:05Z</dcterms:created>
  <dcterms:modified xsi:type="dcterms:W3CDTF">2019-02-12T17:01:05Z</dcterms:modified>
</cp:coreProperties>
</file>